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53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A20192-06EF-36FF-C673-5E01B8E0A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E9363C5-7A9A-FC4A-D7D9-27C452E29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81CA26-5B9F-18F9-EFB9-E65669C32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73596-2631-4663-8C65-8864D752666B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B821EB-2C01-07F4-9DCC-677ABFA51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70EE4FE-63E0-918C-DAA2-BC6040D2C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462F-A8C4-41CD-9757-1696F8298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954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A8227A-D88E-8DD0-57E5-172C8C999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AC281B9-060F-CE0D-F70A-B1170DDA4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82753D-EE14-9B58-34AB-25E784DD7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73596-2631-4663-8C65-8864D752666B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699C77D-56CA-8905-2C99-FB33DABB8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48297FE-0CE1-A83B-D921-42AEBC35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462F-A8C4-41CD-9757-1696F8298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429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8E0C727-BC99-AE9E-299B-24AAD0284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E4E47D0-DC0F-1A2F-6F64-C6E706C84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350F5C1-E570-78BA-1147-0E075CAF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73596-2631-4663-8C65-8864D752666B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0F504A4-FA5D-3B34-7476-7B555AD85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76AECB5-B83B-9EEB-9A42-A4153068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462F-A8C4-41CD-9757-1696F8298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21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E943F9-18B5-C29D-82E5-3327208FA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DB0343-F1A3-42F0-64D6-CDC503560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34DED63-520A-AD74-09AA-262A34DBE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73596-2631-4663-8C65-8864D752666B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4D34DE-CE60-E99D-E45D-6A906235C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E8E6A3E-23F4-29D1-C64B-150F3F74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462F-A8C4-41CD-9757-1696F8298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337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F21291-DE00-4993-FE47-41CFDE8DF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E10EF17-021F-052A-C566-4005D8D17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6176B26-8E21-220D-E895-B73A510D5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73596-2631-4663-8C65-8864D752666B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5AD5BD-1BBD-4020-E5EF-CA2CEB7E8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913E3C-00BF-B358-42FC-385D44AA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462F-A8C4-41CD-9757-1696F8298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091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729D87-2C12-9186-E0AF-2C091D1EA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80FB85-7AA6-590E-2EB0-A860D9F505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0729C3E-FC62-45BA-1FF9-32EB0A203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BF18B74-458F-A514-D166-A2A5C483C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73596-2631-4663-8C65-8864D752666B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4188E30-A9D0-E619-7367-04A2F9693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1FF95DA-1981-1BEC-3F3B-2854B0484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462F-A8C4-41CD-9757-1696F8298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4324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0DB06-5A6C-7C87-A7C2-799819B5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EB09D76-B1F2-1296-CA6F-19507D34D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02116AD-AA35-2438-4EA9-55D953540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D4C232D-1D4F-AC90-785D-64F76157D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B9C4937-9DA2-933A-D1B7-79A1415A7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29F626E-CC30-7A48-43C7-1F0FF9648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73596-2631-4663-8C65-8864D752666B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18BBB3B-A0D6-35B9-BB28-90C2CF289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FAD2122-EF65-77A9-5072-1A85EA66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462F-A8C4-41CD-9757-1696F8298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683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6DEF99-BEFC-E6EA-ADDB-C46846CF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3ECD72E-87FB-C01C-E25E-59A0E1754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73596-2631-4663-8C65-8864D752666B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FF2B3B9-4FED-822A-BA66-4333128F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D3D14EE-6E18-5820-CA00-BD8E2D4B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462F-A8C4-41CD-9757-1696F8298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9141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16DB1FC-2079-4032-2858-8F28B6330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73596-2631-4663-8C65-8864D752666B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9A3A4D-8FC4-D374-7394-1E905C51A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B08486-6B35-A6A0-7E7B-D58B6CC63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462F-A8C4-41CD-9757-1696F8298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4769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01AC5D-DD8D-67C6-47C9-5B455431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7487D7-BAE1-D1EC-92C5-62E89BF62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15160F9-620E-2EF7-1D15-4313CFCD1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33C7058-7417-097C-9DC2-3DDD2A5E8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73596-2631-4663-8C65-8864D752666B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1C2DF8-C5C0-A88A-31F7-D7A27938F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5EFA3D2-4BF7-C209-A44C-ACDEEA3BF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462F-A8C4-41CD-9757-1696F8298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0652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3334B1-832A-50E8-8384-94F33056D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72EDF1A-3EA2-1036-8852-9F9D2EBFF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00A5FA2-DD9D-B1FB-38CD-50B1CD1A9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20474B4-DDDB-6547-1DC0-5C02EB85A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73596-2631-4663-8C65-8864D752666B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FB90911-EE5C-6EB2-FBED-8A78F8575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D6AF677-D9E4-49EE-C6D9-7D6CCD74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462F-A8C4-41CD-9757-1696F8298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87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D6F852F-144B-32F2-F5F9-84B81027C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BDC2B51-C840-8293-E82B-7EF9BF7ED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EC38367-C795-CB79-6ABB-AE1E8F5200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473596-2631-4663-8C65-8864D752666B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548711-83B5-2DAC-02AE-08AEA6729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7001433-B52B-DE80-5801-22D548292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E2462F-A8C4-41CD-9757-1696F8298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963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F4148E-D694-7A49-B8E7-1E149CE2EE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CFB66EA-80F0-CE58-ABC7-4255C2FD24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8ACAF96-A4E1-2C8F-141A-FC614AA3E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20" y="209271"/>
            <a:ext cx="10607959" cy="64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5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E99B55-4EF1-5DE5-6A26-634D6D8F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03A8CDF-0D96-08A0-0E37-871C7B7AB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3812382-7DDC-3F16-222C-42873FAB9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82" y="224512"/>
            <a:ext cx="10562235" cy="64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53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71881D-F0AF-9B17-7B84-E59A49315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D1D247-7F87-53D7-8DB1-1C2612DD0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D3E7485-0DE3-B40C-746B-8F0CBC6EA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23" y="239753"/>
            <a:ext cx="10531753" cy="63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68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548238-549D-2B00-D013-ECFAC139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CA596A-4993-6DDE-DF3A-FFFD113B7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2164166-1C64-2724-657F-4C253ECDD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92" y="296908"/>
            <a:ext cx="10554615" cy="62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1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7A8FD2-B554-4EEF-CD4D-74476838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19E0CA-C941-03F4-1D0F-4C0BC3572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127419B-EBB2-3FA1-5608-CD1B965E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89" y="315960"/>
            <a:ext cx="10630821" cy="62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54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B1B4B6-201D-383B-3345-A8C0EAB6A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844B69-E7A9-C2FD-191F-556897F94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BE2847F-071C-5063-362A-D914D741A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0" y="209271"/>
            <a:ext cx="10600339" cy="64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82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59AE6D-5F4F-363A-ECCF-7154DB68E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B0AC66-574C-69A6-3D52-FD7A80F65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EADAEA9-3664-146A-A773-C82BC2B16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13" y="205460"/>
            <a:ext cx="10539373" cy="64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69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A9D0DA-B63F-7BD0-9EE2-5B92B06F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8458A9-452A-83F4-528E-528DA2305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64779D1-685D-1AAF-5574-27CC4CF92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65" y="224512"/>
            <a:ext cx="10501270" cy="64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08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AD82A2-1E2F-3665-2DB1-1FEB4C47E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76C517-6CC5-370C-0DA1-EC7D727BA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5957B47-D225-1C46-C221-D4F9719F5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79" y="274046"/>
            <a:ext cx="10638442" cy="6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26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CFC423-7067-5F05-451F-6C1C26037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C01C8F-4B93-15F2-67E2-3C21C99B4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8329A68-F1DF-308F-88AB-249A529D3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20" y="239753"/>
            <a:ext cx="10607959" cy="63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98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0</Words>
  <Application>Microsoft Office PowerPoint</Application>
  <PresentationFormat>ワイド画面</PresentationFormat>
  <Paragraphs>0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4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Takagi, Eri / 髙城　絵理</dc:creator>
  <cp:lastModifiedBy>Takagi, Eri / 髙城　絵理</cp:lastModifiedBy>
  <cp:revision>17</cp:revision>
  <dcterms:created xsi:type="dcterms:W3CDTF">2025-09-30T02:53:10Z</dcterms:created>
  <dcterms:modified xsi:type="dcterms:W3CDTF">2025-09-30T22:51:57Z</dcterms:modified>
</cp:coreProperties>
</file>